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5" r:id="rId5"/>
    <p:sldId id="270" r:id="rId6"/>
    <p:sldId id="260" r:id="rId7"/>
    <p:sldId id="263" r:id="rId8"/>
    <p:sldId id="261" r:id="rId9"/>
    <p:sldId id="258" r:id="rId10"/>
    <p:sldId id="269" r:id="rId11"/>
    <p:sldId id="259" r:id="rId12"/>
    <p:sldId id="268" r:id="rId13"/>
    <p:sldId id="266" r:id="rId14"/>
    <p:sldId id="262" r:id="rId15"/>
    <p:sldId id="264" r:id="rId16"/>
    <p:sldId id="26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72E3-6AE4-4223-9F97-6624DF89923E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831B-00A6-43AC-9CCD-EE766BB3F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72E3-6AE4-4223-9F97-6624DF89923E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831B-00A6-43AC-9CCD-EE766BB3F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72E3-6AE4-4223-9F97-6624DF89923E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831B-00A6-43AC-9CCD-EE766BB3F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72E3-6AE4-4223-9F97-6624DF89923E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831B-00A6-43AC-9CCD-EE766BB3F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72E3-6AE4-4223-9F97-6624DF89923E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831B-00A6-43AC-9CCD-EE766BB3F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72E3-6AE4-4223-9F97-6624DF89923E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831B-00A6-43AC-9CCD-EE766BB3F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72E3-6AE4-4223-9F97-6624DF89923E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831B-00A6-43AC-9CCD-EE766BB3F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72E3-6AE4-4223-9F97-6624DF89923E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831B-00A6-43AC-9CCD-EE766BB3F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72E3-6AE4-4223-9F97-6624DF89923E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831B-00A6-43AC-9CCD-EE766BB3F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72E3-6AE4-4223-9F97-6624DF89923E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831B-00A6-43AC-9CCD-EE766BB3F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72E3-6AE4-4223-9F97-6624DF89923E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831B-00A6-43AC-9CCD-EE766BB3F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F72E3-6AE4-4223-9F97-6624DF89923E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9831B-00A6-43AC-9CCD-EE766BB3F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Flame Emission and Atomic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Asorption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Atomic Absorption/ components</a:t>
            </a:r>
            <a:endParaRPr lang="en-GB" dirty="0"/>
          </a:p>
        </p:txBody>
      </p:sp>
      <p:pic>
        <p:nvPicPr>
          <p:cNvPr id="4" name="Content Placeholder 3" descr="img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382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Atomic Absorption/ components</a:t>
            </a:r>
            <a:endParaRPr lang="en-GB" dirty="0"/>
          </a:p>
        </p:txBody>
      </p:sp>
      <p:pic>
        <p:nvPicPr>
          <p:cNvPr id="6" name="Content Placeholder 5" descr="img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86868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868362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Atomic Absorption/ components</a:t>
            </a:r>
            <a:endParaRPr lang="en-GB" dirty="0"/>
          </a:p>
        </p:txBody>
      </p:sp>
      <p:pic>
        <p:nvPicPr>
          <p:cNvPr id="4" name="Content Placeholder 3" descr="img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8534400" cy="5791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Flame conditions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Burners</a:t>
            </a:r>
            <a:endParaRPr lang="en-GB" dirty="0"/>
          </a:p>
        </p:txBody>
      </p:sp>
      <p:pic>
        <p:nvPicPr>
          <p:cNvPr id="4" name="Content Placeholder 3" descr="img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8610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Hollow Cathode Lamp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img0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4114800" cy="2374392"/>
          </a:xfrm>
        </p:spPr>
      </p:pic>
      <p:pic>
        <p:nvPicPr>
          <p:cNvPr id="10" name="Picture 9" descr="img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114800"/>
            <a:ext cx="8534400" cy="2362200"/>
          </a:xfrm>
          <a:prstGeom prst="rect">
            <a:avLst/>
          </a:prstGeom>
        </p:spPr>
      </p:pic>
      <p:pic>
        <p:nvPicPr>
          <p:cNvPr id="12" name="Content Placeholder 11" descr="img09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67200" y="1600200"/>
            <a:ext cx="4572000" cy="2514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Atomic Absorption/ components/ Flameless</a:t>
            </a:r>
            <a:endParaRPr lang="en-GB" dirty="0"/>
          </a:p>
        </p:txBody>
      </p:sp>
      <p:pic>
        <p:nvPicPr>
          <p:cNvPr id="4" name="Content Placeholder 3" descr="img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89154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Interferences 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Principle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8686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Energy Levels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83820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Energy Levels</a:t>
            </a:r>
            <a:endParaRPr lang="en-GB" dirty="0"/>
          </a:p>
        </p:txBody>
      </p:sp>
      <p:pic>
        <p:nvPicPr>
          <p:cNvPr id="4" name="Content Placeholder 3" descr="img0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8600" y="838200"/>
            <a:ext cx="93726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Flame Photometer components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0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Flame Photometer components</a:t>
            </a:r>
            <a:endParaRPr lang="en-GB" dirty="0"/>
          </a:p>
        </p:txBody>
      </p:sp>
      <p:pic>
        <p:nvPicPr>
          <p:cNvPr id="4" name="Content Placeholder 3" descr="img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Flame Photometer components</a:t>
            </a:r>
            <a:endParaRPr lang="en-GB" dirty="0"/>
          </a:p>
        </p:txBody>
      </p:sp>
      <p:pic>
        <p:nvPicPr>
          <p:cNvPr id="4" name="Content Placeholder 3" descr="img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4582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Flame Temperature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Atomic Absorption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Content Placeholder 21" descr="img0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86106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48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Flame Emission and Atomic Asorption</vt:lpstr>
      <vt:lpstr>Slide 2</vt:lpstr>
      <vt:lpstr>Energy Levels</vt:lpstr>
      <vt:lpstr>Energy Levels</vt:lpstr>
      <vt:lpstr>Flame Photometer components</vt:lpstr>
      <vt:lpstr>Flame Photometer components</vt:lpstr>
      <vt:lpstr>Flame Photometer components</vt:lpstr>
      <vt:lpstr>Flame Temperature</vt:lpstr>
      <vt:lpstr>Atomic Absorption</vt:lpstr>
      <vt:lpstr>Atomic Absorption/ components</vt:lpstr>
      <vt:lpstr>Atomic Absorption/ components</vt:lpstr>
      <vt:lpstr>Atomic Absorption/ components</vt:lpstr>
      <vt:lpstr>Flame conditions</vt:lpstr>
      <vt:lpstr>Burners</vt:lpstr>
      <vt:lpstr>Hollow Cathode Lamp</vt:lpstr>
      <vt:lpstr>Atomic Absorption/ components/ Flameless</vt:lpstr>
      <vt:lpstr>Slide 17</vt:lpstr>
    </vt:vector>
  </TitlesOfParts>
  <Company>Technopal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Flame Emission and Atomic Asorption</dc:title>
  <dc:creator>Tech</dc:creator>
  <cp:lastModifiedBy>admin</cp:lastModifiedBy>
  <cp:revision>14</cp:revision>
  <dcterms:created xsi:type="dcterms:W3CDTF">2010-04-04T20:23:15Z</dcterms:created>
  <dcterms:modified xsi:type="dcterms:W3CDTF">2011-03-30T06:53:01Z</dcterms:modified>
</cp:coreProperties>
</file>