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0" r:id="rId4"/>
    <p:sldId id="258" r:id="rId5"/>
    <p:sldId id="261" r:id="rId6"/>
    <p:sldId id="278" r:id="rId7"/>
    <p:sldId id="257" r:id="rId8"/>
    <p:sldId id="268" r:id="rId9"/>
    <p:sldId id="259" r:id="rId10"/>
    <p:sldId id="271" r:id="rId11"/>
    <p:sldId id="277" r:id="rId12"/>
    <p:sldId id="273" r:id="rId13"/>
    <p:sldId id="267" r:id="rId14"/>
    <p:sldId id="272" r:id="rId15"/>
    <p:sldId id="274" r:id="rId16"/>
    <p:sldId id="263" r:id="rId17"/>
    <p:sldId id="262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E096-269B-4BA2-B95E-DA2C8E580801}" type="datetimeFigureOut">
              <a:rPr lang="en-US" smtClean="0"/>
              <a:pPr/>
              <a:t>5/21/2010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41EAE-09BC-4DD7-BBA3-149E4213E3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Electrophoresis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Gel Electrophoresis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(serum protein electrophoresis)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7467599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Isoelectric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Focusing</a:t>
            </a:r>
            <a:endParaRPr lang="en-GB" dirty="0"/>
          </a:p>
        </p:txBody>
      </p:sp>
      <p:pic>
        <p:nvPicPr>
          <p:cNvPr id="4" name="Content Placeholder 3" descr="img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Isoelectric Focusing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838200"/>
            <a:ext cx="5562600" cy="6019800"/>
          </a:xfrm>
        </p:spPr>
      </p:pic>
      <p:pic>
        <p:nvPicPr>
          <p:cNvPr id="5" name="Picture 4" descr="img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3810000" cy="149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SDS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Electrophoresis</a:t>
            </a:r>
            <a:endParaRPr lang="en-GB" dirty="0"/>
          </a:p>
        </p:txBody>
      </p:sp>
      <p:pic>
        <p:nvPicPr>
          <p:cNvPr id="6" name="Content Placeholder 5" descr="img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89916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SDS Electrophoresis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533400"/>
            <a:ext cx="7598611" cy="4648200"/>
          </a:xfrm>
        </p:spPr>
      </p:pic>
      <p:pic>
        <p:nvPicPr>
          <p:cNvPr id="5" name="Picture 4" descr="img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105400"/>
            <a:ext cx="4267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2-D Electrophoresis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0104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 Electrophoresis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86106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Electropherogram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9916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serum protein electrophoresis</a:t>
            </a:r>
            <a:endParaRPr lang="en-GB" dirty="0"/>
          </a:p>
        </p:txBody>
      </p:sp>
      <p:pic>
        <p:nvPicPr>
          <p:cNvPr id="4" name="Content Placeholder 3" descr="img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28600" y="762000"/>
            <a:ext cx="8382000" cy="3459480"/>
          </a:xfrm>
        </p:spPr>
      </p:pic>
      <p:pic>
        <p:nvPicPr>
          <p:cNvPr id="5" name="Picture 4" descr="img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4191000"/>
            <a:ext cx="8305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Electrophoresis System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66294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365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419600" cy="46910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Electrophoresis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Iontophoresis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Zone Electrophoresis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Electropherogram</a:t>
            </a:r>
            <a:endParaRPr lang="en-GB" sz="3400" dirty="0"/>
          </a:p>
        </p:txBody>
      </p:sp>
      <p:pic>
        <p:nvPicPr>
          <p:cNvPr id="6" name="Content Placeholder 3" descr="img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286000"/>
            <a:ext cx="2919984" cy="1149096"/>
          </a:xfrm>
        </p:spPr>
      </p:pic>
      <p:pic>
        <p:nvPicPr>
          <p:cNvPr id="1026" name="Picture 2" descr="C:\Documents and Settings\Tech\My Documents\My Pictures\img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648200" cy="195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Particles in solution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7467600" cy="55625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Zeta Potential</a:t>
            </a:r>
            <a:endParaRPr lang="en-GB" dirty="0"/>
          </a:p>
        </p:txBody>
      </p:sp>
      <p:pic>
        <p:nvPicPr>
          <p:cNvPr id="4" name="Content Placeholder 3" descr="img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Apparatus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325112" cy="4114800"/>
          </a:xfrm>
        </p:spPr>
      </p:pic>
      <p:pic>
        <p:nvPicPr>
          <p:cNvPr id="6" name="Content Placeholder 3" descr="img1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371600"/>
            <a:ext cx="5105400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Support Media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Starch Gel and Cellulose Acetate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Agarose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Polyacrylamide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Gel (PAGE)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Densitometry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6294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Sample application and Resolution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5438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Problems in Electrophoresis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66</Words>
  <Application>Microsoft Office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Electrophoresis </vt:lpstr>
      <vt:lpstr>Slide 2</vt:lpstr>
      <vt:lpstr>Particles in solution</vt:lpstr>
      <vt:lpstr>Zeta Potential</vt:lpstr>
      <vt:lpstr>Apparatus </vt:lpstr>
      <vt:lpstr>Support Media</vt:lpstr>
      <vt:lpstr>Densitometry</vt:lpstr>
      <vt:lpstr>Sample application and Resolution</vt:lpstr>
      <vt:lpstr>Problems in Electrophoresis</vt:lpstr>
      <vt:lpstr>Gel Electrophoresis (serum protein electrophoresis)</vt:lpstr>
      <vt:lpstr>Isoelectric Focusing</vt:lpstr>
      <vt:lpstr>Isoelectric Focusing</vt:lpstr>
      <vt:lpstr>SDS Electrophoresis</vt:lpstr>
      <vt:lpstr>SDS Electrophoresis</vt:lpstr>
      <vt:lpstr>2-D Electrophoresis</vt:lpstr>
      <vt:lpstr>Capillary Electrophoresis</vt:lpstr>
      <vt:lpstr>Electropherogram in CE</vt:lpstr>
      <vt:lpstr>serum protein electrophoresis</vt:lpstr>
      <vt:lpstr>Electrophoresis System</vt:lpstr>
    </vt:vector>
  </TitlesOfParts>
  <Company>Technopal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Electrophoresis </dc:title>
  <dc:creator>Tech</dc:creator>
  <cp:lastModifiedBy>Tech</cp:lastModifiedBy>
  <cp:revision>25</cp:revision>
  <dcterms:created xsi:type="dcterms:W3CDTF">2010-05-04T19:24:20Z</dcterms:created>
  <dcterms:modified xsi:type="dcterms:W3CDTF">2010-05-21T20:38:46Z</dcterms:modified>
</cp:coreProperties>
</file>