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 autoAdjust="0"/>
  </p:normalViewPr>
  <p:slideViewPr>
    <p:cSldViewPr>
      <p:cViewPr varScale="1">
        <p:scale>
          <a:sx n="86" d="100"/>
          <a:sy n="86" d="100"/>
        </p:scale>
        <p:origin x="-9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BF-FC5F-4A71-8CAB-FCE1135A7B6B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D558-80B8-473B-9B5B-DC49CA18C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BF-FC5F-4A71-8CAB-FCE1135A7B6B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D558-80B8-473B-9B5B-DC49CA18C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BF-FC5F-4A71-8CAB-FCE1135A7B6B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D558-80B8-473B-9B5B-DC49CA18C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BF-FC5F-4A71-8CAB-FCE1135A7B6B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D558-80B8-473B-9B5B-DC49CA18C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BF-FC5F-4A71-8CAB-FCE1135A7B6B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D558-80B8-473B-9B5B-DC49CA18C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BF-FC5F-4A71-8CAB-FCE1135A7B6B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D558-80B8-473B-9B5B-DC49CA18C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BF-FC5F-4A71-8CAB-FCE1135A7B6B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D558-80B8-473B-9B5B-DC49CA18C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BF-FC5F-4A71-8CAB-FCE1135A7B6B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D558-80B8-473B-9B5B-DC49CA18C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BF-FC5F-4A71-8CAB-FCE1135A7B6B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D558-80B8-473B-9B5B-DC49CA18C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BF-FC5F-4A71-8CAB-FCE1135A7B6B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D558-80B8-473B-9B5B-DC49CA18C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BF-FC5F-4A71-8CAB-FCE1135A7B6B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D558-80B8-473B-9B5B-DC49CA18C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7D1BF-FC5F-4A71-8CAB-FCE1135A7B6B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0D558-80B8-473B-9B5B-DC49CA18CD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ACB1A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32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8B7232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BDD967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534A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68F4D29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62"/>
            <a:ext cx="9143999" cy="683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6B7BB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02197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97E8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8A6E73A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72"/>
            <a:ext cx="9144000" cy="687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2725CC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62BFAC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D488F9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36F4E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893E1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81978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5B9C1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NOOR</dc:creator>
  <cp:lastModifiedBy>NOOR</cp:lastModifiedBy>
  <cp:revision>2</cp:revision>
  <dcterms:created xsi:type="dcterms:W3CDTF">2011-06-10T19:14:24Z</dcterms:created>
  <dcterms:modified xsi:type="dcterms:W3CDTF">2011-06-10T19:28:58Z</dcterms:modified>
</cp:coreProperties>
</file>