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A05F-DA0E-4A8C-A46E-B6FF07ACB9FA}" type="datetimeFigureOut">
              <a:rPr lang="en-US" smtClean="0"/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3F0E9-8FF9-4E0D-857F-8FEA1D16F4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95794B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1514B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21DD78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NOOR</dc:creator>
  <cp:lastModifiedBy>NOOR</cp:lastModifiedBy>
  <cp:revision>1</cp:revision>
  <dcterms:created xsi:type="dcterms:W3CDTF">2011-06-11T01:22:25Z</dcterms:created>
  <dcterms:modified xsi:type="dcterms:W3CDTF">2011-06-11T01:26:52Z</dcterms:modified>
</cp:coreProperties>
</file>