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67" r:id="rId4"/>
    <p:sldId id="261" r:id="rId5"/>
    <p:sldId id="269" r:id="rId6"/>
    <p:sldId id="268" r:id="rId7"/>
    <p:sldId id="262" r:id="rId8"/>
    <p:sldId id="263" r:id="rId9"/>
    <p:sldId id="264" r:id="rId10"/>
    <p:sldId id="257" r:id="rId11"/>
    <p:sldId id="258" r:id="rId12"/>
    <p:sldId id="271" r:id="rId13"/>
    <p:sldId id="259" r:id="rId14"/>
    <p:sldId id="265" r:id="rId15"/>
    <p:sldId id="266" r:id="rId16"/>
    <p:sldId id="270" r:id="rId17"/>
    <p:sldId id="272" r:id="rId18"/>
    <p:sldId id="274" r:id="rId19"/>
    <p:sldId id="273" r:id="rId20"/>
    <p:sldId id="260" r:id="rId21"/>
    <p:sldId id="276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3F6A-076D-4A3B-BF71-31C58C80884F}" type="datetimeFigureOut">
              <a:rPr lang="en-US" smtClean="0"/>
              <a:pPr/>
              <a:t>3/30/2011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06F8-2E25-4BD5-904B-FAE7BF2F871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3F6A-076D-4A3B-BF71-31C58C80884F}" type="datetimeFigureOut">
              <a:rPr lang="en-US" smtClean="0"/>
              <a:pPr/>
              <a:t>3/30/2011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06F8-2E25-4BD5-904B-FAE7BF2F871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3F6A-076D-4A3B-BF71-31C58C80884F}" type="datetimeFigureOut">
              <a:rPr lang="en-US" smtClean="0"/>
              <a:pPr/>
              <a:t>3/30/2011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06F8-2E25-4BD5-904B-FAE7BF2F871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3F6A-076D-4A3B-BF71-31C58C80884F}" type="datetimeFigureOut">
              <a:rPr lang="en-US" smtClean="0"/>
              <a:pPr/>
              <a:t>3/30/2011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06F8-2E25-4BD5-904B-FAE7BF2F871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3F6A-076D-4A3B-BF71-31C58C80884F}" type="datetimeFigureOut">
              <a:rPr lang="en-US" smtClean="0"/>
              <a:pPr/>
              <a:t>3/30/2011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06F8-2E25-4BD5-904B-FAE7BF2F871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3F6A-076D-4A3B-BF71-31C58C80884F}" type="datetimeFigureOut">
              <a:rPr lang="en-US" smtClean="0"/>
              <a:pPr/>
              <a:t>3/30/2011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06F8-2E25-4BD5-904B-FAE7BF2F871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3F6A-076D-4A3B-BF71-31C58C80884F}" type="datetimeFigureOut">
              <a:rPr lang="en-US" smtClean="0"/>
              <a:pPr/>
              <a:t>3/30/2011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06F8-2E25-4BD5-904B-FAE7BF2F871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3F6A-076D-4A3B-BF71-31C58C80884F}" type="datetimeFigureOut">
              <a:rPr lang="en-US" smtClean="0"/>
              <a:pPr/>
              <a:t>3/30/2011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06F8-2E25-4BD5-904B-FAE7BF2F871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3F6A-076D-4A3B-BF71-31C58C80884F}" type="datetimeFigureOut">
              <a:rPr lang="en-US" smtClean="0"/>
              <a:pPr/>
              <a:t>3/30/2011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06F8-2E25-4BD5-904B-FAE7BF2F871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3F6A-076D-4A3B-BF71-31C58C80884F}" type="datetimeFigureOut">
              <a:rPr lang="en-US" smtClean="0"/>
              <a:pPr/>
              <a:t>3/30/2011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06F8-2E25-4BD5-904B-FAE7BF2F871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3F6A-076D-4A3B-BF71-31C58C80884F}" type="datetimeFigureOut">
              <a:rPr lang="en-US" smtClean="0"/>
              <a:pPr/>
              <a:t>3/30/2011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06F8-2E25-4BD5-904B-FAE7BF2F871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63F6A-076D-4A3B-BF71-31C58C80884F}" type="datetimeFigureOut">
              <a:rPr lang="en-US" smtClean="0"/>
              <a:pPr/>
              <a:t>3/30/2011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C06F8-2E25-4BD5-904B-FAE7BF2F871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Detectors 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868362"/>
          </a:xfrm>
        </p:spPr>
        <p:txBody>
          <a:bodyPr/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Photodiode / Solid state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img0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9144000" cy="579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Spectral Response - Photodiode / Solid state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img0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143000"/>
            <a:ext cx="6629400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Photodiode / Solid state</a:t>
            </a:r>
            <a:endParaRPr lang="en-GB" dirty="0" smtClean="0"/>
          </a:p>
        </p:txBody>
      </p:sp>
      <p:pic>
        <p:nvPicPr>
          <p:cNvPr id="56323" name="Content Placeholder 3" descr="img0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600200"/>
            <a:ext cx="8610600" cy="44958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Spectral Response /Photodiode / Solid state</a:t>
            </a:r>
            <a:endParaRPr lang="en-GB" sz="3600" dirty="0"/>
          </a:p>
        </p:txBody>
      </p:sp>
      <p:pic>
        <p:nvPicPr>
          <p:cNvPr id="4" name="Content Placeholder 3" descr="img0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838200"/>
            <a:ext cx="8229600" cy="6019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Readout units</a:t>
            </a:r>
            <a:endParaRPr lang="en-GB" dirty="0"/>
          </a:p>
        </p:txBody>
      </p:sp>
      <p:pic>
        <p:nvPicPr>
          <p:cNvPr id="4" name="Content Placeholder 3" descr="img0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219200"/>
            <a:ext cx="81534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Readout units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img0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371600"/>
            <a:ext cx="6781800" cy="4952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54275" name="Content Placeholder 3" descr="img0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752600"/>
            <a:ext cx="6629400" cy="51054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Diode Array Spectrophotometer</a:t>
            </a:r>
            <a:endParaRPr lang="en-GB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7" name="Content Placeholder 3" descr="img0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752600"/>
            <a:ext cx="6781800" cy="4953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Double-beam spectrophotometer/ in-space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5" name="Content Placeholder 3" descr="img0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600200"/>
            <a:ext cx="8229600" cy="4953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Double-beam spectrophotometer/ in-space</a:t>
            </a:r>
            <a:endParaRPr lang="en-US" dirty="0" smtClean="0"/>
          </a:p>
        </p:txBody>
      </p:sp>
      <p:pic>
        <p:nvPicPr>
          <p:cNvPr id="58371" name="Content Placeholder 3" descr="ccc1111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828800"/>
            <a:ext cx="85344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Photovoltaic Cell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img0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76400"/>
            <a:ext cx="7696200" cy="4191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img0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52600"/>
            <a:ext cx="4343400" cy="3733800"/>
          </a:xfrm>
        </p:spPr>
      </p:pic>
      <p:pic>
        <p:nvPicPr>
          <p:cNvPr id="5" name="Picture 4" descr="img0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752600"/>
            <a:ext cx="48006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Double-beam spectrophotometer/ in-time</a:t>
            </a:r>
            <a:endParaRPr lang="en-GB" dirty="0" smtClean="0"/>
          </a:p>
        </p:txBody>
      </p:sp>
      <p:pic>
        <p:nvPicPr>
          <p:cNvPr id="61443" name="Content Placeholder 3" descr="img0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76400"/>
            <a:ext cx="8305800" cy="4648199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Double-beam spectrophotometer/ in-time</a:t>
            </a:r>
            <a:endParaRPr lang="en-US" dirty="0" smtClean="0"/>
          </a:p>
        </p:txBody>
      </p:sp>
      <p:pic>
        <p:nvPicPr>
          <p:cNvPr id="60419" name="Content Placeholder 3" descr="ccc1111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676400"/>
            <a:ext cx="87630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Photovoltaic Cell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3" name="Content Placeholder 9" descr="img0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676400"/>
            <a:ext cx="8077200" cy="4191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90600"/>
          </a:xfrm>
        </p:spPr>
        <p:txBody>
          <a:bodyPr>
            <a:normAutofit/>
          </a:bodyPr>
          <a:lstStyle/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Photoemisive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Tube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img0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53000" y="152400"/>
            <a:ext cx="4038600" cy="6477000"/>
          </a:xfrm>
        </p:spPr>
      </p:pic>
      <p:pic>
        <p:nvPicPr>
          <p:cNvPr id="5" name="Picture 4" descr="img0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4343400"/>
            <a:ext cx="3810000" cy="2286000"/>
          </a:xfrm>
          <a:prstGeom prst="rect">
            <a:avLst/>
          </a:prstGeom>
        </p:spPr>
      </p:pic>
      <p:pic>
        <p:nvPicPr>
          <p:cNvPr id="6" name="Picture 5" descr="img0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914400"/>
            <a:ext cx="41910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Photoemisive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Tube</a:t>
            </a:r>
            <a:endParaRPr lang="en-GB" dirty="0" smtClean="0"/>
          </a:p>
        </p:txBody>
      </p:sp>
      <p:pic>
        <p:nvPicPr>
          <p:cNvPr id="53251" name="Content Placeholder 3" descr="img0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1" y="1981200"/>
            <a:ext cx="6705600" cy="38862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Photoemisive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Tube</a:t>
            </a:r>
            <a:endParaRPr lang="en-GB" dirty="0" smtClean="0"/>
          </a:p>
        </p:txBody>
      </p:sp>
      <p:pic>
        <p:nvPicPr>
          <p:cNvPr id="52227" name="Content Placeholder 3" descr="img0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21366562">
            <a:off x="758825" y="1736725"/>
            <a:ext cx="7475538" cy="486568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Photomultiplier Tube (PM)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img0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9144000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Semiconductors</a:t>
            </a:r>
            <a:r>
              <a:rPr lang="en-US" dirty="0" smtClean="0"/>
              <a:t> </a:t>
            </a:r>
            <a:endParaRPr lang="en-GB" dirty="0"/>
          </a:p>
        </p:txBody>
      </p:sp>
      <p:pic>
        <p:nvPicPr>
          <p:cNvPr id="4" name="Content Placeholder 3" descr="img0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981200"/>
            <a:ext cx="3886200" cy="3352800"/>
          </a:xfrm>
        </p:spPr>
      </p:pic>
      <p:pic>
        <p:nvPicPr>
          <p:cNvPr id="5" name="Picture 4" descr="img0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57200"/>
            <a:ext cx="4267200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Semiconductors</a:t>
            </a:r>
            <a:endParaRPr lang="en-GB" dirty="0"/>
          </a:p>
        </p:txBody>
      </p:sp>
      <p:pic>
        <p:nvPicPr>
          <p:cNvPr id="4" name="Content Placeholder 3" descr="img0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09800"/>
            <a:ext cx="4343400" cy="2362200"/>
          </a:xfrm>
        </p:spPr>
      </p:pic>
      <p:pic>
        <p:nvPicPr>
          <p:cNvPr id="5" name="Picture 4" descr="img0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762000"/>
            <a:ext cx="46482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63</Words>
  <Application>Microsoft Office PowerPoint</Application>
  <PresentationFormat>On-screen Show (4:3)</PresentationFormat>
  <Paragraphs>20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Detectors </vt:lpstr>
      <vt:lpstr>Photovoltaic Cell</vt:lpstr>
      <vt:lpstr>Photovoltaic Cell</vt:lpstr>
      <vt:lpstr>Photoemisive Tube</vt:lpstr>
      <vt:lpstr>Photoemisive Tube</vt:lpstr>
      <vt:lpstr>Photoemisive Tube</vt:lpstr>
      <vt:lpstr>Photomultiplier Tube (PM)</vt:lpstr>
      <vt:lpstr>Semiconductors </vt:lpstr>
      <vt:lpstr>Semiconductors</vt:lpstr>
      <vt:lpstr>Photodiode / Solid state</vt:lpstr>
      <vt:lpstr>Spectral Response - Photodiode / Solid state</vt:lpstr>
      <vt:lpstr>Photodiode / Solid state</vt:lpstr>
      <vt:lpstr>Spectral Response /Photodiode / Solid state</vt:lpstr>
      <vt:lpstr>Readout units</vt:lpstr>
      <vt:lpstr>Readout units</vt:lpstr>
      <vt:lpstr>Slide 16</vt:lpstr>
      <vt:lpstr>Diode Array Spectrophotometer</vt:lpstr>
      <vt:lpstr>Double-beam spectrophotometer/ in-space</vt:lpstr>
      <vt:lpstr>Double-beam spectrophotometer/ in-space</vt:lpstr>
      <vt:lpstr>Slide 20</vt:lpstr>
      <vt:lpstr>Double-beam spectrophotometer/ in-time</vt:lpstr>
      <vt:lpstr>Double-beam spectrophotometer/ in-time</vt:lpstr>
    </vt:vector>
  </TitlesOfParts>
  <Company>Technopal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</dc:creator>
  <cp:lastModifiedBy>admin</cp:lastModifiedBy>
  <cp:revision>9</cp:revision>
  <dcterms:created xsi:type="dcterms:W3CDTF">2010-03-19T22:00:50Z</dcterms:created>
  <dcterms:modified xsi:type="dcterms:W3CDTF">2011-03-30T06:52:23Z</dcterms:modified>
</cp:coreProperties>
</file>